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75" r:id="rId9"/>
    <p:sldId id="262" r:id="rId10"/>
    <p:sldId id="265" r:id="rId11"/>
    <p:sldId id="266" r:id="rId12"/>
    <p:sldId id="276" r:id="rId13"/>
    <p:sldId id="267" r:id="rId14"/>
    <p:sldId id="269" r:id="rId15"/>
    <p:sldId id="263" r:id="rId16"/>
    <p:sldId id="271" r:id="rId17"/>
    <p:sldId id="264" r:id="rId18"/>
    <p:sldId id="268" r:id="rId19"/>
    <p:sldId id="270" r:id="rId20"/>
    <p:sldId id="277" r:id="rId21"/>
    <p:sldId id="272" r:id="rId22"/>
    <p:sldId id="273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26E1838-F244-4332-B22D-3BBE5C87BE34}">
          <p14:sldIdLst>
            <p14:sldId id="256"/>
            <p14:sldId id="257"/>
          </p14:sldIdLst>
        </p14:section>
        <p14:section name="Cadre général" id="{906022CC-9CB2-4B00-9992-E69C4E16B2A1}">
          <p14:sldIdLst>
            <p14:sldId id="274"/>
            <p14:sldId id="258"/>
            <p14:sldId id="259"/>
            <p14:sldId id="260"/>
            <p14:sldId id="261"/>
          </p14:sldIdLst>
        </p14:section>
        <p14:section name="Planification" id="{665363B0-737E-4983-A1DD-424C732D2943}">
          <p14:sldIdLst>
            <p14:sldId id="275"/>
            <p14:sldId id="262"/>
            <p14:sldId id="265"/>
            <p14:sldId id="266"/>
          </p14:sldIdLst>
        </p14:section>
        <p14:section name="Implémentation" id="{2028D9DE-F793-4D3C-95A5-53FA726B90C3}">
          <p14:sldIdLst>
            <p14:sldId id="276"/>
            <p14:sldId id="267"/>
            <p14:sldId id="269"/>
            <p14:sldId id="263"/>
            <p14:sldId id="271"/>
            <p14:sldId id="264"/>
            <p14:sldId id="268"/>
            <p14:sldId id="270"/>
            <p14:sldId id="277"/>
            <p14:sldId id="272"/>
            <p14:sldId id="273"/>
          </p14:sldIdLst>
        </p14:section>
        <p14:section name="Conclusion et perspectives" id="{4D339339-9CFC-4CD3-AFC2-AC82FB9CCF25}">
          <p14:sldIdLst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53148" autoAdjust="0"/>
  </p:normalViewPr>
  <p:slideViewPr>
    <p:cSldViewPr snapToGrid="0">
      <p:cViewPr varScale="1">
        <p:scale>
          <a:sx n="47" d="100"/>
          <a:sy n="47" d="100"/>
        </p:scale>
        <p:origin x="20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015D7-5576-46AD-AF4C-9EDC67540209}" type="datetimeFigureOut">
              <a:rPr lang="fr-FR" smtClean="0"/>
              <a:t>11/12/2020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0FACC9-E989-4FD6-B126-276DE0D709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317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ghjr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3246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Services : encapsulent la logique métier de l’application</a:t>
            </a:r>
          </a:p>
          <a:p>
            <a:r>
              <a:rPr lang="fr-FR" dirty="0" smtClean="0"/>
              <a:t>ODM : couche d’abstraction Mongo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6978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Tous les </a:t>
            </a:r>
            <a:r>
              <a:rPr lang="fr-FR" dirty="0" err="1" smtClean="0"/>
              <a:t>events</a:t>
            </a:r>
            <a:r>
              <a:rPr lang="fr-FR" dirty="0" smtClean="0"/>
              <a:t> sont traités comme des </a:t>
            </a:r>
            <a:r>
              <a:rPr lang="fr-FR" dirty="0" err="1" smtClean="0"/>
              <a:t>streams</a:t>
            </a:r>
            <a:r>
              <a:rPr lang="fr-FR" dirty="0" smtClean="0"/>
              <a:t> et les consommateurs</a:t>
            </a:r>
            <a:r>
              <a:rPr lang="fr-FR" baseline="0" dirty="0" smtClean="0"/>
              <a:t> souscris seront notifiés par PUSH (Local Storage, components)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7760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assurer</a:t>
            </a:r>
            <a:r>
              <a:rPr lang="fr-FR" baseline="0" dirty="0" smtClean="0"/>
              <a:t> un cycle court des sprints et livrer un produit le rapidement possible, j’ai automatisé tout le processus de production en adoptant les pratiques </a:t>
            </a:r>
            <a:r>
              <a:rPr lang="fr-FR" baseline="0" dirty="0" err="1" smtClean="0"/>
              <a:t>DevOps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718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Cloud </a:t>
            </a:r>
            <a:r>
              <a:rPr lang="fr-FR" dirty="0" err="1" smtClean="0"/>
              <a:t>enabled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5766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123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rethert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22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teyjtyj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731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rtyjtryj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4070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MEAN : </a:t>
            </a:r>
            <a:r>
              <a:rPr lang="fr-FR" dirty="0" err="1" smtClean="0"/>
              <a:t>Node</a:t>
            </a:r>
            <a:r>
              <a:rPr lang="fr-FR" dirty="0" smtClean="0"/>
              <a:t> Non bloquant, </a:t>
            </a:r>
            <a:r>
              <a:rPr lang="fr-FR" dirty="0" err="1" smtClean="0"/>
              <a:t>scalable</a:t>
            </a:r>
            <a:r>
              <a:rPr lang="fr-FR" dirty="0" smtClean="0"/>
              <a:t>, pas trop</a:t>
            </a:r>
            <a:r>
              <a:rPr lang="fr-FR" baseline="0" dirty="0" smtClean="0"/>
              <a:t> gourmant en ressources (</a:t>
            </a:r>
            <a:r>
              <a:rPr lang="fr-FR" baseline="0" dirty="0" err="1" smtClean="0"/>
              <a:t>process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mem</a:t>
            </a:r>
            <a:r>
              <a:rPr lang="fr-FR" baseline="0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42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Design, Code, Test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490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Dégager les différentes fonctionnalités de l’application</a:t>
            </a:r>
          </a:p>
          <a:p>
            <a:r>
              <a:rPr lang="fr-FR" dirty="0" smtClean="0"/>
              <a:t>Utilisateur abstrait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08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Base de donnée hébergée dans Mongo Atlas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915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Entités pertinentes et leurs interaction dans le système :</a:t>
            </a:r>
          </a:p>
          <a:p>
            <a:r>
              <a:rPr lang="fr-FR" dirty="0" smtClean="0"/>
              <a:t>Quiz Question : composition</a:t>
            </a:r>
          </a:p>
          <a:p>
            <a:r>
              <a:rPr lang="fr-FR" dirty="0" err="1" smtClean="0"/>
              <a:t>Response</a:t>
            </a:r>
            <a:r>
              <a:rPr lang="fr-FR" dirty="0" smtClean="0"/>
              <a:t> Dashboard : </a:t>
            </a:r>
            <a:r>
              <a:rPr lang="fr-FR" dirty="0" err="1" smtClean="0"/>
              <a:t>aggrégation</a:t>
            </a:r>
            <a:endParaRPr lang="fr-FR" dirty="0" smtClean="0"/>
          </a:p>
          <a:p>
            <a:r>
              <a:rPr lang="fr-FR" dirty="0" smtClean="0"/>
              <a:t>Ligne vide : association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FACC9-E989-4FD6-B126-276DE0D7095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91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22774" y="2754025"/>
            <a:ext cx="8825658" cy="1128327"/>
          </a:xfrm>
        </p:spPr>
        <p:txBody>
          <a:bodyPr/>
          <a:lstStyle/>
          <a:p>
            <a:pPr algn="ctr"/>
            <a:r>
              <a:rPr lang="fr-FR" sz="3200" dirty="0" smtClean="0"/>
              <a:t>Réalisation d’une application Web de sondage et d’évaluation en temps réel.</a:t>
            </a:r>
            <a:endParaRPr lang="fr-FR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22774" y="5264490"/>
            <a:ext cx="8825658" cy="861420"/>
          </a:xfrm>
        </p:spPr>
        <p:txBody>
          <a:bodyPr/>
          <a:lstStyle/>
          <a:p>
            <a:pPr algn="ctr"/>
            <a:r>
              <a:rPr lang="fr-FR" dirty="0" smtClean="0"/>
              <a:t>Encadré par Mr </a:t>
            </a:r>
            <a:r>
              <a:rPr lang="fr-FR" dirty="0" err="1" smtClean="0"/>
              <a:t>Adel</a:t>
            </a:r>
            <a:r>
              <a:rPr lang="fr-FR" dirty="0" smtClean="0"/>
              <a:t> </a:t>
            </a:r>
            <a:r>
              <a:rPr lang="fr-FR" dirty="0" err="1" smtClean="0"/>
              <a:t>khalfallah</a:t>
            </a:r>
            <a:r>
              <a:rPr lang="fr-FR" dirty="0" smtClean="0"/>
              <a:t> et </a:t>
            </a:r>
            <a:r>
              <a:rPr lang="fr-FR" dirty="0" err="1" smtClean="0"/>
              <a:t>mme</a:t>
            </a:r>
            <a:r>
              <a:rPr lang="fr-FR" dirty="0" smtClean="0"/>
              <a:t> </a:t>
            </a:r>
            <a:r>
              <a:rPr lang="fr-FR" dirty="0" err="1" smtClean="0"/>
              <a:t>mounira</a:t>
            </a:r>
            <a:r>
              <a:rPr lang="fr-FR" dirty="0" smtClean="0"/>
              <a:t> </a:t>
            </a:r>
            <a:r>
              <a:rPr lang="fr-FR" dirty="0" err="1" smtClean="0"/>
              <a:t>jlassi</a:t>
            </a:r>
            <a:endParaRPr lang="fr-FR" dirty="0"/>
          </a:p>
        </p:txBody>
      </p:sp>
      <p:pic>
        <p:nvPicPr>
          <p:cNvPr id="1028" name="Picture 4" descr="Face à la critique, le ministère de l'Education adoucit ses propos à  l'égard des journalis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76" y="586380"/>
            <a:ext cx="2021382" cy="127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s Projets - Codex Junior Entrepris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5" b="23439"/>
          <a:stretch/>
        </p:blipFill>
        <p:spPr bwMode="auto">
          <a:xfrm>
            <a:off x="582864" y="586380"/>
            <a:ext cx="1905000" cy="127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545776" y="745634"/>
            <a:ext cx="5810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Présenté en vue de l’obtention </a:t>
            </a:r>
            <a:r>
              <a:rPr lang="fr-FR" sz="1400" dirty="0" smtClean="0"/>
              <a:t>du diplôme </a:t>
            </a:r>
            <a:r>
              <a:rPr lang="fr-FR" sz="1400" dirty="0"/>
              <a:t>National de Mastère Professionnel en </a:t>
            </a:r>
            <a:r>
              <a:rPr lang="fr-FR" sz="1400" dirty="0" smtClean="0"/>
              <a:t>Sciences et </a:t>
            </a:r>
            <a:r>
              <a:rPr lang="fr-FR" sz="1400" dirty="0"/>
              <a:t>Technologies</a:t>
            </a:r>
          </a:p>
          <a:p>
            <a:pPr algn="ctr"/>
            <a:endParaRPr lang="fr-FR" sz="1400" dirty="0"/>
          </a:p>
          <a:p>
            <a:pPr algn="ctr"/>
            <a:r>
              <a:rPr lang="fr-FR" sz="1400" dirty="0"/>
              <a:t>Spécialité : Mastère professionnel en Logiciels </a:t>
            </a:r>
            <a:r>
              <a:rPr lang="fr-FR" sz="1400" dirty="0" smtClean="0"/>
              <a:t>Open-Source</a:t>
            </a:r>
            <a:endParaRPr lang="fr-FR" sz="1400" dirty="0"/>
          </a:p>
        </p:txBody>
      </p:sp>
      <p:sp>
        <p:nvSpPr>
          <p:cNvPr id="8" name="Sous-titre 2"/>
          <p:cNvSpPr txBox="1">
            <a:spLocks/>
          </p:cNvSpPr>
          <p:nvPr/>
        </p:nvSpPr>
        <p:spPr>
          <a:xfrm>
            <a:off x="1322774" y="4346670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dirty="0" smtClean="0"/>
              <a:t>Réalisé par </a:t>
            </a:r>
            <a:r>
              <a:rPr lang="fr-FR" dirty="0" err="1" smtClean="0"/>
              <a:t>mohamed</a:t>
            </a:r>
            <a:r>
              <a:rPr lang="fr-FR" dirty="0" smtClean="0"/>
              <a:t> </a:t>
            </a:r>
            <a:r>
              <a:rPr lang="fr-FR" dirty="0" err="1" smtClean="0"/>
              <a:t>khalil</a:t>
            </a:r>
            <a:r>
              <a:rPr lang="fr-FR" dirty="0" smtClean="0"/>
              <a:t> </a:t>
            </a:r>
            <a:r>
              <a:rPr lang="fr-FR" dirty="0" err="1" smtClean="0"/>
              <a:t>nasrallah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006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Scrum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57" y="1152983"/>
            <a:ext cx="10058400" cy="55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0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DevOps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035818" y="1916622"/>
            <a:ext cx="10443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Minimiser Time To </a:t>
            </a:r>
            <a:r>
              <a:rPr lang="fr-FR" sz="2800" dirty="0" err="1" smtClean="0"/>
              <a:t>Market</a:t>
            </a:r>
            <a:endParaRPr lang="fr-FR" sz="2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Cycles courts de prototypage, validation et livraison</a:t>
            </a:r>
            <a:endParaRPr lang="fr-FR" sz="28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Centré sur les besoins changeants des utilisateurs</a:t>
            </a:r>
            <a:endParaRPr lang="fr-FR" sz="2800" dirty="0"/>
          </a:p>
        </p:txBody>
      </p:sp>
      <p:pic>
        <p:nvPicPr>
          <p:cNvPr id="4" name="Image 3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66241" y="3856776"/>
            <a:ext cx="4856763" cy="27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4175" y="2761720"/>
            <a:ext cx="8825657" cy="1915647"/>
          </a:xfrm>
        </p:spPr>
        <p:txBody>
          <a:bodyPr/>
          <a:lstStyle/>
          <a:p>
            <a:r>
              <a:rPr lang="fr-FR" dirty="0" smtClean="0"/>
              <a:t>Implémentation</a:t>
            </a:r>
            <a:endParaRPr lang="fr-FR" dirty="0"/>
          </a:p>
        </p:txBody>
      </p:sp>
      <p:pic>
        <p:nvPicPr>
          <p:cNvPr id="2054" name="Picture 6" descr="Download Free png Implementation icon png 9 » PNG Image - DLPN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921" y="84800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32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Wireframing</a:t>
            </a:r>
            <a:r>
              <a:rPr lang="fr-FR" dirty="0" smtClean="0"/>
              <a:t> (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Idea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05" y="1761598"/>
            <a:ext cx="6120000" cy="417678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06" y="1702443"/>
            <a:ext cx="6120000" cy="427019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270" y="1677542"/>
            <a:ext cx="5928049" cy="432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99" y="1652641"/>
            <a:ext cx="6329839" cy="432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15" y="1665091"/>
            <a:ext cx="6022742" cy="432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11286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cas d’utilisation</a:t>
            </a:r>
            <a:endParaRPr lang="fr-FR" dirty="0"/>
          </a:p>
        </p:txBody>
      </p:sp>
      <p:pic>
        <p:nvPicPr>
          <p:cNvPr id="3" name="Imag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713326" y="1308981"/>
            <a:ext cx="6656705" cy="518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12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Architecture de l’application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422" y="1647730"/>
            <a:ext cx="8130433" cy="4526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83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déploiement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544" y="1983605"/>
            <a:ext cx="9184230" cy="35933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49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Diagramme de classes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42" y="1369558"/>
            <a:ext cx="10049346" cy="52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6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5120946" cy="1400530"/>
          </a:xfrm>
        </p:spPr>
        <p:txBody>
          <a:bodyPr/>
          <a:lstStyle/>
          <a:p>
            <a:r>
              <a:rPr lang="fr-FR" dirty="0" smtClean="0"/>
              <a:t>Diagramme d’activité (Session)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411" y="302725"/>
            <a:ext cx="5889468" cy="634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 API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461331" y="1853248"/>
            <a:ext cx="1010899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err="1" smtClean="0"/>
              <a:t>NodeJs</a:t>
            </a:r>
            <a:r>
              <a:rPr lang="fr-FR" sz="2800" dirty="0" smtClean="0"/>
              <a:t> (Express)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Points </a:t>
            </a:r>
            <a:r>
              <a:rPr lang="fr-FR" sz="2800" dirty="0" smtClean="0"/>
              <a:t>d’entrée (Routes)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Services (</a:t>
            </a:r>
            <a:r>
              <a:rPr lang="fr-FR" sz="2800" dirty="0" err="1" smtClean="0"/>
              <a:t>QuizService</a:t>
            </a:r>
            <a:r>
              <a:rPr lang="fr-FR" sz="2800" dirty="0" smtClean="0"/>
              <a:t>, </a:t>
            </a:r>
            <a:r>
              <a:rPr lang="fr-FR" sz="2800" dirty="0" err="1" smtClean="0"/>
              <a:t>UserService</a:t>
            </a:r>
            <a:r>
              <a:rPr lang="fr-FR" sz="2800" dirty="0" smtClean="0"/>
              <a:t>, </a:t>
            </a:r>
            <a:r>
              <a:rPr lang="fr-FR" sz="2800" dirty="0" err="1" smtClean="0"/>
              <a:t>SessionService</a:t>
            </a:r>
            <a:r>
              <a:rPr lang="fr-FR" sz="2800" dirty="0" smtClean="0"/>
              <a:t>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ODM (</a:t>
            </a:r>
            <a:r>
              <a:rPr lang="fr-FR" sz="2800" dirty="0" err="1" smtClean="0"/>
              <a:t>Mongoose</a:t>
            </a:r>
            <a:r>
              <a:rPr lang="fr-FR" sz="28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Testé avec </a:t>
            </a:r>
            <a:r>
              <a:rPr lang="fr-FR" sz="2800" dirty="0" err="1" smtClean="0"/>
              <a:t>Postman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934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800" b="1" dirty="0" smtClean="0"/>
              <a:t>Plan</a:t>
            </a:r>
            <a:endParaRPr lang="fr-FR" sz="48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461332" y="1853248"/>
            <a:ext cx="8067230" cy="3668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4000" dirty="0" smtClean="0"/>
              <a:t>Cadre général du projet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4000" dirty="0" smtClean="0"/>
              <a:t>Planification et mise en œuvre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4000" dirty="0" smtClean="0"/>
              <a:t>Implémentation et livraison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4000" dirty="0" smtClean="0"/>
              <a:t>Conclusions et perspectives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03244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Postman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88" y="1082367"/>
            <a:ext cx="10046032" cy="5650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9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 des applications </a:t>
            </a:r>
            <a:r>
              <a:rPr lang="fr-FR" dirty="0" err="1" smtClean="0"/>
              <a:t>Frontend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60079" y="2622793"/>
            <a:ext cx="109546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SPA (</a:t>
            </a:r>
            <a:r>
              <a:rPr lang="fr-FR" sz="3200" dirty="0" err="1" smtClean="0"/>
              <a:t>Angular</a:t>
            </a:r>
            <a:r>
              <a:rPr lang="fr-FR" sz="32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Style réactif (</a:t>
            </a:r>
            <a:r>
              <a:rPr lang="fr-FR" sz="3200" dirty="0" err="1" smtClean="0"/>
              <a:t>RxJs</a:t>
            </a:r>
            <a:r>
              <a:rPr lang="fr-FR" sz="3200" dirty="0" smtClean="0"/>
              <a:t> : Observables)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Persistance de l’état de l’application (Local Storage)</a:t>
            </a:r>
          </a:p>
        </p:txBody>
      </p:sp>
    </p:spTree>
    <p:extLst>
      <p:ext uri="{BB962C8B-B14F-4D97-AF65-F5344CB8AC3E}">
        <p14:creationId xmlns:p14="http://schemas.microsoft.com/office/powerpoint/2010/main" val="98387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DevOps</a:t>
            </a:r>
            <a:r>
              <a:rPr lang="fr-FR" dirty="0" smtClean="0"/>
              <a:t> (CI / CD)</a:t>
            </a:r>
            <a:endParaRPr lang="fr-FR" dirty="0"/>
          </a:p>
        </p:txBody>
      </p:sp>
      <p:pic>
        <p:nvPicPr>
          <p:cNvPr id="3086" name="Picture 14" descr="Codage Ordinateur L'Utilisateur De - Images vectorielles gratuites sur  Pixab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0924" y="2884179"/>
            <a:ext cx="1665509" cy="161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Github Logo Png - Cat, Transparent Png is free transparent png image. To  explore more similar hd image on PNGitem. in 2020 | Github logo, Github,  Logos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29" y="2820804"/>
            <a:ext cx="1602243" cy="152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à coins arrondis 13"/>
          <p:cNvSpPr/>
          <p:nvPr/>
        </p:nvSpPr>
        <p:spPr>
          <a:xfrm>
            <a:off x="240924" y="4626321"/>
            <a:ext cx="2248001" cy="66995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91440" algn="just">
              <a:lnSpc>
                <a:spcPct val="150000"/>
              </a:lnSpc>
              <a:spcAft>
                <a:spcPts val="0"/>
              </a:spcAft>
            </a:pPr>
            <a:r>
              <a:rPr lang="fr-FR" sz="2400" b="1" dirty="0">
                <a:solidFill>
                  <a:srgbClr val="92D05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Arial" panose="020B0604020202020204" pitchFamily="34" charset="0"/>
              </a:rPr>
              <a:t>git push</a:t>
            </a:r>
            <a:endParaRPr lang="fr-FR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fr-FR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fr-F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5" name="Image 14"/>
          <p:cNvPicPr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1244" y="2820804"/>
            <a:ext cx="3307021" cy="145689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038" y="2766048"/>
            <a:ext cx="2978591" cy="1733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lèche droite 5"/>
          <p:cNvSpPr/>
          <p:nvPr/>
        </p:nvSpPr>
        <p:spPr>
          <a:xfrm>
            <a:off x="2092959" y="3332112"/>
            <a:ext cx="1577621" cy="4342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18"/>
          <p:cNvSpPr/>
          <p:nvPr/>
        </p:nvSpPr>
        <p:spPr>
          <a:xfrm>
            <a:off x="5172343" y="3314004"/>
            <a:ext cx="1165084" cy="4342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droite 19"/>
          <p:cNvSpPr/>
          <p:nvPr/>
        </p:nvSpPr>
        <p:spPr>
          <a:xfrm>
            <a:off x="7839190" y="3314005"/>
            <a:ext cx="979075" cy="43427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915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et perspectives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14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990708" y="1626750"/>
            <a:ext cx="109546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Application simple à utiliser (Créateur et Apprenant)</a:t>
            </a:r>
            <a:endParaRPr lang="fr-FR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Interface responsive</a:t>
            </a:r>
            <a:endParaRPr lang="fr-FR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Persistance de l’état de </a:t>
            </a:r>
            <a:r>
              <a:rPr lang="fr-FR" sz="3200" dirty="0" smtClean="0"/>
              <a:t>l’application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Informations riches</a:t>
            </a:r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84195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860079" y="2622793"/>
            <a:ext cx="109546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Différentes langues</a:t>
            </a:r>
            <a:endParaRPr lang="fr-FR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Ajouter de nouveaux type de questions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Tableau de bord en temps réel (</a:t>
            </a:r>
            <a:r>
              <a:rPr lang="fr-FR" sz="3200" dirty="0" err="1" smtClean="0"/>
              <a:t>WebSocket</a:t>
            </a:r>
            <a:r>
              <a:rPr lang="fr-FR" sz="32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Architecture en </a:t>
            </a:r>
            <a:r>
              <a:rPr lang="fr-FR" sz="3200" dirty="0" err="1" smtClean="0"/>
              <a:t>MicroServices</a:t>
            </a:r>
            <a:r>
              <a:rPr lang="fr-FR" sz="3200" dirty="0" smtClean="0"/>
              <a:t> (Cloud Native)</a:t>
            </a:r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318937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6" y="1694769"/>
            <a:ext cx="48196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Cadre général</a:t>
            </a:r>
            <a:endParaRPr lang="fr-FR" dirty="0"/>
          </a:p>
        </p:txBody>
      </p:sp>
      <p:pic>
        <p:nvPicPr>
          <p:cNvPr id="1026" name="Picture 2" descr="Comment reconnaitre la bonne agence immobilière ?Assurance cré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407" y="760980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41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Evaluation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589518" y="1853248"/>
            <a:ext cx="95712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Importance de l’évaluation dans le processus d’apprentissage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Les types d’évaluation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Méthodes et outils utilisés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64056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Critiques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646111" y="1853248"/>
            <a:ext cx="583160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Limites de l’évaluation sommative.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Impossibilité pratique de la réalisation d’autres types d’évaluation.</a:t>
            </a:r>
            <a:endParaRPr lang="fr-FR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"/>
          <a:stretch/>
        </p:blipFill>
        <p:spPr>
          <a:xfrm>
            <a:off x="6280803" y="1853248"/>
            <a:ext cx="5715000" cy="31879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0270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Proposition de solutions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589518" y="1853248"/>
            <a:ext cx="95712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Des Evaluations tout au long du processus d’apprentissage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smtClean="0"/>
              <a:t>Outils d’évaluation automatique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 err="1" smtClean="0"/>
              <a:t>Mentimeter</a:t>
            </a:r>
            <a:r>
              <a:rPr lang="fr-FR" sz="3200" dirty="0" smtClean="0"/>
              <a:t>, </a:t>
            </a:r>
            <a:r>
              <a:rPr lang="fr-FR" sz="3200" dirty="0" err="1" smtClean="0"/>
              <a:t>Kahoot</a:t>
            </a:r>
            <a:r>
              <a:rPr lang="fr-FR" sz="3200" dirty="0" smtClean="0"/>
              <a:t>, Google </a:t>
            </a:r>
            <a:r>
              <a:rPr lang="fr-FR" sz="3200" dirty="0" err="1" smtClean="0"/>
              <a:t>Forms</a:t>
            </a:r>
            <a:r>
              <a:rPr lang="fr-FR" sz="3200" dirty="0" smtClean="0"/>
              <a:t> …</a:t>
            </a:r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198746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Spécifications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207835" y="1853248"/>
            <a:ext cx="9583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Gestion des quiz / créateur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Partage de Quiz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/>
              <a:t>Gestion des groupes / créateur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Consommation </a:t>
            </a:r>
            <a:r>
              <a:rPr lang="fr-FR" sz="2400" dirty="0" smtClean="0"/>
              <a:t>des quiz (Sessions)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 smtClean="0"/>
              <a:t>Dashboard (Statistiques des réponses des apprenants)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04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Planification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71" y="226336"/>
            <a:ext cx="8089536" cy="606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des outils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035818" y="1916622"/>
            <a:ext cx="104439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Pile de développement (MEAN)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Méthodologie (</a:t>
            </a:r>
            <a:r>
              <a:rPr lang="fr-FR" sz="2800" dirty="0" err="1" smtClean="0"/>
              <a:t>Scrum</a:t>
            </a:r>
            <a:r>
              <a:rPr lang="fr-FR" sz="2800" dirty="0" smtClean="0"/>
              <a:t> + </a:t>
            </a:r>
            <a:r>
              <a:rPr lang="fr-FR" sz="2800" dirty="0" err="1" smtClean="0"/>
              <a:t>DevOps</a:t>
            </a:r>
            <a:r>
              <a:rPr lang="fr-FR" sz="28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Style d’architecture (REST)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 smtClean="0"/>
              <a:t>IBM Cloud (Cloud </a:t>
            </a:r>
            <a:r>
              <a:rPr lang="fr-FR" sz="2800" dirty="0" err="1" smtClean="0"/>
              <a:t>Foundry</a:t>
            </a:r>
            <a:r>
              <a:rPr lang="fr-FR" sz="2800" dirty="0" smtClean="0"/>
              <a:t> + </a:t>
            </a:r>
            <a:r>
              <a:rPr lang="fr-FR" sz="2800" dirty="0" err="1" smtClean="0"/>
              <a:t>Continuous</a:t>
            </a:r>
            <a:r>
              <a:rPr lang="fr-FR" sz="2800" dirty="0" smtClean="0"/>
              <a:t> </a:t>
            </a:r>
            <a:r>
              <a:rPr lang="fr-FR" sz="2800" dirty="0" err="1" smtClean="0"/>
              <a:t>Delivery</a:t>
            </a:r>
            <a:r>
              <a:rPr lang="fr-FR" sz="2800" dirty="0" smtClean="0"/>
              <a:t> + </a:t>
            </a:r>
            <a:r>
              <a:rPr lang="fr-FR" sz="2800" dirty="0" err="1" smtClean="0"/>
              <a:t>toolchains</a:t>
            </a:r>
            <a:r>
              <a:rPr lang="fr-FR" sz="2800" dirty="0" smtClean="0"/>
              <a:t>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18904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1026</TotalTime>
  <Words>471</Words>
  <Application>Microsoft Office PowerPoint</Application>
  <PresentationFormat>Grand écran</PresentationFormat>
  <Paragraphs>104</Paragraphs>
  <Slides>26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Courier New</vt:lpstr>
      <vt:lpstr>Times New Roman</vt:lpstr>
      <vt:lpstr>Wingdings 3</vt:lpstr>
      <vt:lpstr>Ion</vt:lpstr>
      <vt:lpstr>Réalisation d’une application Web de sondage et d’évaluation en temps réel.</vt:lpstr>
      <vt:lpstr>Plan</vt:lpstr>
      <vt:lpstr>Cadre général</vt:lpstr>
      <vt:lpstr>Evaluation</vt:lpstr>
      <vt:lpstr>Critiques</vt:lpstr>
      <vt:lpstr>Proposition de solutions</vt:lpstr>
      <vt:lpstr>Spécifications</vt:lpstr>
      <vt:lpstr>Planification</vt:lpstr>
      <vt:lpstr>Choix des outils</vt:lpstr>
      <vt:lpstr>Scrum</vt:lpstr>
      <vt:lpstr>DevOps</vt:lpstr>
      <vt:lpstr>Implémentation</vt:lpstr>
      <vt:lpstr>Wireframing (From Idea)</vt:lpstr>
      <vt:lpstr>Diagramme de cas d’utilisation</vt:lpstr>
      <vt:lpstr>Architecture de l’application</vt:lpstr>
      <vt:lpstr>Diagramme de déploiement</vt:lpstr>
      <vt:lpstr>Diagramme de classes</vt:lpstr>
      <vt:lpstr>Diagramme d’activité (Session)</vt:lpstr>
      <vt:lpstr>Implémentation API</vt:lpstr>
      <vt:lpstr>Postman</vt:lpstr>
      <vt:lpstr>Implémentation des applications Frontend</vt:lpstr>
      <vt:lpstr>DevOps (CI / CD)</vt:lpstr>
      <vt:lpstr>Conclusion et perspectives</vt:lpstr>
      <vt:lpstr>Conclusion</vt:lpstr>
      <vt:lpstr>Perspectives</vt:lpstr>
      <vt:lpstr>Présentation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Réalisation d’une application Web de sondage et d’évaluation en temps réel.</dc:title>
  <dc:creator>Khelil Nasrallah</dc:creator>
  <cp:lastModifiedBy>Khelil Nasrallah</cp:lastModifiedBy>
  <cp:revision>41</cp:revision>
  <dcterms:created xsi:type="dcterms:W3CDTF">2020-12-10T14:22:29Z</dcterms:created>
  <dcterms:modified xsi:type="dcterms:W3CDTF">2020-12-11T10:32:25Z</dcterms:modified>
</cp:coreProperties>
</file>